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38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413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42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7455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7945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3594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2476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043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765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270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184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3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958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112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048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783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690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CF246-D43A-524B-AEC5-94DB66FA9DB8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3129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A56D00-28EA-9447-A7B9-9A93CE133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Swiftsurfing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682280-863D-D14D-ACA7-B3ED7A77E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Couchsurfing</a:t>
            </a:r>
            <a:r>
              <a:rPr lang="hu-HU" dirty="0"/>
              <a:t> alkalmazás fejlesztése </a:t>
            </a:r>
            <a:r>
              <a:rPr lang="hu-HU" dirty="0" err="1"/>
              <a:t>ios</a:t>
            </a:r>
            <a:r>
              <a:rPr lang="hu-HU" dirty="0"/>
              <a:t> platformon</a:t>
            </a:r>
          </a:p>
        </p:txBody>
      </p:sp>
    </p:spTree>
    <p:extLst>
      <p:ext uri="{BB962C8B-B14F-4D97-AF65-F5344CB8AC3E}">
        <p14:creationId xmlns:p14="http://schemas.microsoft.com/office/powerpoint/2010/main" val="236271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324746-37AC-2848-A684-36021C49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4624995"/>
          </a:xfrm>
        </p:spPr>
        <p:txBody>
          <a:bodyPr/>
          <a:lstStyle/>
          <a:p>
            <a:pPr algn="ctr"/>
            <a:r>
              <a:rPr lang="hu-HU" sz="6600" dirty="0"/>
              <a:t>Köszönöm a figyelmet!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ABCECC-42AC-EF4B-9E77-1511AFAB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557837"/>
            <a:ext cx="9905999" cy="23336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125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7AB581-4937-0D4D-B94D-FE1800C0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1246DB-BB13-9F43-B4ED-C6865E25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Szálláskiadó szolgáltatás megvalósítása </a:t>
            </a:r>
            <a:r>
              <a:rPr lang="hu-HU" dirty="0" err="1"/>
              <a:t>iOS</a:t>
            </a:r>
            <a:r>
              <a:rPr lang="hu-HU" dirty="0"/>
              <a:t>-en</a:t>
            </a:r>
          </a:p>
          <a:p>
            <a:r>
              <a:rPr lang="hu-HU" dirty="0"/>
              <a:t>Személyes vonatkozás: platform megismerése</a:t>
            </a:r>
          </a:p>
        </p:txBody>
      </p:sp>
    </p:spTree>
    <p:extLst>
      <p:ext uri="{BB962C8B-B14F-4D97-AF65-F5344CB8AC3E}">
        <p14:creationId xmlns:p14="http://schemas.microsoft.com/office/powerpoint/2010/main" val="211734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2AA724-0F0C-1D47-8D97-E99BC44C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48B9AD-9BBF-9148-AC76-9DA04594E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Platform: </a:t>
            </a:r>
            <a:r>
              <a:rPr lang="hu-HU" dirty="0" err="1"/>
              <a:t>iOS</a:t>
            </a:r>
            <a:r>
              <a:rPr lang="hu-HU" dirty="0"/>
              <a:t> Swift nyelven</a:t>
            </a:r>
          </a:p>
          <a:p>
            <a:r>
              <a:rPr lang="hu-HU" dirty="0"/>
              <a:t>UI: </a:t>
            </a:r>
            <a:r>
              <a:rPr lang="hu-HU" dirty="0" err="1"/>
              <a:t>SwiftUI</a:t>
            </a:r>
            <a:r>
              <a:rPr lang="hu-HU" dirty="0"/>
              <a:t> keretrendszer (</a:t>
            </a:r>
            <a:r>
              <a:rPr lang="hu-HU" dirty="0" err="1"/>
              <a:t>UIKit</a:t>
            </a:r>
            <a:r>
              <a:rPr lang="hu-HU" dirty="0"/>
              <a:t>-el kiegészítve)</a:t>
            </a:r>
          </a:p>
          <a:p>
            <a:r>
              <a:rPr lang="hu-HU" dirty="0"/>
              <a:t>Backend: </a:t>
            </a:r>
            <a:r>
              <a:rPr lang="hu-HU" dirty="0" err="1"/>
              <a:t>Firebase</a:t>
            </a:r>
            <a:r>
              <a:rPr lang="hu-HU" dirty="0"/>
              <a:t> (</a:t>
            </a:r>
            <a:r>
              <a:rPr lang="hu-HU" dirty="0" err="1"/>
              <a:t>Authentikáció</a:t>
            </a:r>
            <a:r>
              <a:rPr lang="hu-HU" dirty="0"/>
              <a:t>, adatbázis, tárhely)</a:t>
            </a:r>
          </a:p>
          <a:p>
            <a:r>
              <a:rPr lang="hu-HU" dirty="0"/>
              <a:t>Architektúra: VIPER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2050" name="Picture 2" descr="When You Write Code in Swift, Write Code in Swift | by Alex Zarr | Geek  Culture | Medium">
            <a:extLst>
              <a:ext uri="{FF2B5EF4-FFF2-40B4-BE49-F238E27FC236}">
                <a16:creationId xmlns:a16="http://schemas.microsoft.com/office/drawing/2014/main" id="{4BAA8AA6-06EB-A445-B972-0C67F082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389" y="521444"/>
            <a:ext cx="1858962" cy="167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rebase Brand Guidelines">
            <a:extLst>
              <a:ext uri="{FF2B5EF4-FFF2-40B4-BE49-F238E27FC236}">
                <a16:creationId xmlns:a16="http://schemas.microsoft.com/office/drawing/2014/main" id="{F3C40E93-564A-8642-B1FB-8F7B97992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01" y="2432770"/>
            <a:ext cx="3356738" cy="94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wiftUI Icon – Free Download, PNG and Vector">
            <a:extLst>
              <a:ext uri="{FF2B5EF4-FFF2-40B4-BE49-F238E27FC236}">
                <a16:creationId xmlns:a16="http://schemas.microsoft.com/office/drawing/2014/main" id="{88D30D16-36BA-6742-A613-052374E5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01" y="3571010"/>
            <a:ext cx="2555873" cy="25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9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B8953C-237B-2C4F-A609-A683AF4F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SwiftUI</a:t>
            </a:r>
            <a:r>
              <a:rPr lang="hu-HU" dirty="0"/>
              <a:t> + </a:t>
            </a:r>
            <a:r>
              <a:rPr lang="hu-HU" dirty="0" err="1"/>
              <a:t>UIkit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833586-C69F-7943-A1C2-D89CCAD43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174288" cy="3541714"/>
          </a:xfrm>
        </p:spPr>
        <p:txBody>
          <a:bodyPr/>
          <a:lstStyle/>
          <a:p>
            <a:r>
              <a:rPr lang="hu-HU" dirty="0" err="1"/>
              <a:t>SwiftUI</a:t>
            </a:r>
            <a:r>
              <a:rPr lang="hu-HU" dirty="0"/>
              <a:t> új, deklaratív UI keretrendszer</a:t>
            </a:r>
          </a:p>
          <a:p>
            <a:r>
              <a:rPr lang="hu-HU" dirty="0"/>
              <a:t>Nem rendelkezik minden funkcionalitással, amivel a </a:t>
            </a:r>
            <a:r>
              <a:rPr lang="hu-HU" dirty="0" err="1"/>
              <a:t>UIKit</a:t>
            </a:r>
            <a:r>
              <a:rPr lang="hu-HU" dirty="0"/>
              <a:t> igen</a:t>
            </a:r>
          </a:p>
          <a:p>
            <a:r>
              <a:rPr lang="hu-HU" dirty="0"/>
              <a:t>Kettőt lehet kombinálni: új </a:t>
            </a:r>
            <a:r>
              <a:rPr lang="hu-HU" dirty="0" err="1"/>
              <a:t>SwiftUI</a:t>
            </a:r>
            <a:r>
              <a:rPr lang="hu-HU" dirty="0"/>
              <a:t> </a:t>
            </a:r>
            <a:r>
              <a:rPr lang="hu-HU" dirty="0" err="1"/>
              <a:t>view</a:t>
            </a:r>
            <a:r>
              <a:rPr lang="hu-HU" dirty="0"/>
              <a:t>, </a:t>
            </a:r>
            <a:r>
              <a:rPr lang="hu-HU" dirty="0" err="1"/>
              <a:t>View</a:t>
            </a:r>
            <a:r>
              <a:rPr lang="hu-HU" dirty="0"/>
              <a:t> helyett </a:t>
            </a:r>
            <a:r>
              <a:rPr lang="hu-HU" dirty="0" err="1"/>
              <a:t>UIViewRepresentable</a:t>
            </a:r>
            <a:r>
              <a:rPr lang="hu-HU" dirty="0"/>
              <a:t> ős, </a:t>
            </a:r>
            <a:r>
              <a:rPr lang="hu-HU" dirty="0" err="1"/>
              <a:t>Coordinator</a:t>
            </a:r>
            <a:r>
              <a:rPr lang="hu-HU" dirty="0"/>
              <a:t> belső osztály a </a:t>
            </a:r>
            <a:r>
              <a:rPr lang="hu-HU" dirty="0" err="1"/>
              <a:t>Delegate-eknek</a:t>
            </a:r>
            <a:endParaRPr lang="hu-HU" dirty="0"/>
          </a:p>
          <a:p>
            <a:r>
              <a:rPr lang="hu-HU" dirty="0"/>
              <a:t>Saját példák: </a:t>
            </a:r>
            <a:r>
              <a:rPr lang="hu-HU" dirty="0" err="1"/>
              <a:t>MapView</a:t>
            </a:r>
            <a:r>
              <a:rPr lang="hu-HU" dirty="0"/>
              <a:t>, </a:t>
            </a:r>
            <a:r>
              <a:rPr lang="hu-HU" dirty="0" err="1"/>
              <a:t>SearchBar</a:t>
            </a:r>
            <a:r>
              <a:rPr lang="hu-HU" dirty="0"/>
              <a:t>, </a:t>
            </a:r>
            <a:r>
              <a:rPr lang="hu-HU" dirty="0" err="1"/>
              <a:t>ImagePicker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224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374E1-FF9F-8D4D-9424-EBBC9319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VIPER Architektúra</a:t>
            </a:r>
          </a:p>
        </p:txBody>
      </p:sp>
      <p:pic>
        <p:nvPicPr>
          <p:cNvPr id="1026" name="Picture 2" descr="Implementing VIPER Architecture Pattern for iOS | by Mahdi Chtioui |  Flawless iOS | Medium">
            <a:extLst>
              <a:ext uri="{FF2B5EF4-FFF2-40B4-BE49-F238E27FC236}">
                <a16:creationId xmlns:a16="http://schemas.microsoft.com/office/drawing/2014/main" id="{C8D99654-2150-6946-B374-D000A80AC1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43" y="2249488"/>
            <a:ext cx="8236539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529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F77BAC-72B1-1E4B-977F-8B8B4336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2AEA3A9F-484E-6A45-AE6D-2F7474E24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6894" y="-1904955"/>
            <a:ext cx="7093694" cy="12611012"/>
          </a:xfrm>
        </p:spPr>
      </p:pic>
      <p:pic>
        <p:nvPicPr>
          <p:cNvPr id="3073" name="Picture 1" descr="page8image49860256">
            <a:extLst>
              <a:ext uri="{FF2B5EF4-FFF2-40B4-BE49-F238E27FC236}">
                <a16:creationId xmlns:a16="http://schemas.microsoft.com/office/drawing/2014/main" id="{CB677BED-E64C-8043-B2DA-2B774EBD1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2" y="2097088"/>
            <a:ext cx="5096643" cy="448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9478D37-43AB-F549-A1DF-34F733BDE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44" y="640371"/>
            <a:ext cx="2986583" cy="59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9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D40ED-7BFF-2347-85F8-DC58E336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FAADC4-2ECA-364B-ADA1-06EFF9D3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Regisztráció, bejelentkezés</a:t>
            </a:r>
          </a:p>
          <a:p>
            <a:r>
              <a:rPr lang="hu-HU" dirty="0"/>
              <a:t>Térképen országok, városok böngészése</a:t>
            </a:r>
          </a:p>
          <a:p>
            <a:r>
              <a:rPr lang="hu-HU" dirty="0"/>
              <a:t>Térképen szálláshelyek megjelenítése</a:t>
            </a:r>
          </a:p>
          <a:p>
            <a:r>
              <a:rPr lang="hu-HU" dirty="0"/>
              <a:t>Új szálláshely felvétele</a:t>
            </a:r>
          </a:p>
          <a:p>
            <a:r>
              <a:rPr lang="hu-HU" dirty="0"/>
              <a:t>Szálláshelyekhez képek feltöltése</a:t>
            </a:r>
          </a:p>
          <a:p>
            <a:r>
              <a:rPr lang="hu-HU" dirty="0"/>
              <a:t>Szálláshely adatlapjának megtekintése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D62FDAF-D47C-B849-858E-0D97F0CB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326796"/>
            <a:ext cx="3488236" cy="62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1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D40ED-7BFF-2347-85F8-DC58E336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FAADC4-2ECA-364B-ADA1-06EFF9D3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Regisztráció, bejelentkezés</a:t>
            </a:r>
          </a:p>
          <a:p>
            <a:r>
              <a:rPr lang="hu-HU" dirty="0"/>
              <a:t>Térképen országok, városok böngészése</a:t>
            </a:r>
          </a:p>
          <a:p>
            <a:r>
              <a:rPr lang="hu-HU" dirty="0"/>
              <a:t>Térképen szálláshelyek megjelenítése</a:t>
            </a:r>
          </a:p>
          <a:p>
            <a:r>
              <a:rPr lang="hu-HU" dirty="0"/>
              <a:t>Új szálláshely felvétele</a:t>
            </a:r>
          </a:p>
          <a:p>
            <a:r>
              <a:rPr lang="hu-HU" dirty="0"/>
              <a:t>Szálláshelyekhez képek feltöltése</a:t>
            </a:r>
          </a:p>
          <a:p>
            <a:r>
              <a:rPr lang="hu-HU" dirty="0"/>
              <a:t>Szálláshely adatlapjának megtekintése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BDD97D2-14EB-274D-8D31-0B1753AF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73" y="618518"/>
            <a:ext cx="3389800" cy="602932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7D079DD-98F8-A249-9EE7-41DE6E48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277" y="618517"/>
            <a:ext cx="338093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C3A272-61C6-5144-ABF3-96D9E5F2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Továbbfejlesztési</a:t>
            </a:r>
            <a:r>
              <a:rPr lang="hu-HU" dirty="0"/>
              <a:t>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A18372-8142-2346-BE78-00F4BEB6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Foglalási </a:t>
            </a:r>
            <a:r>
              <a:rPr lang="hu-HU" dirty="0" err="1"/>
              <a:t>workflow</a:t>
            </a:r>
            <a:r>
              <a:rPr lang="hu-HU" dirty="0"/>
              <a:t> megvalósítása</a:t>
            </a:r>
          </a:p>
          <a:p>
            <a:r>
              <a:rPr lang="hu-HU" dirty="0"/>
              <a:t>Szálláshelyek értékelése</a:t>
            </a:r>
          </a:p>
          <a:p>
            <a:r>
              <a:rPr lang="hu-HU" dirty="0" err="1"/>
              <a:t>Notifikációk</a:t>
            </a:r>
            <a:r>
              <a:rPr lang="hu-HU" dirty="0"/>
              <a:t> üzenetek, közeledő utazások esetén</a:t>
            </a:r>
          </a:p>
        </p:txBody>
      </p:sp>
    </p:spTree>
    <p:extLst>
      <p:ext uri="{BB962C8B-B14F-4D97-AF65-F5344CB8AC3E}">
        <p14:creationId xmlns:p14="http://schemas.microsoft.com/office/powerpoint/2010/main" val="27518581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{0BC75B04-DA73-2544-B6C7-936F1C66B583}tf10001122</Template>
  <TotalTime>3360</TotalTime>
  <Words>151</Words>
  <Application>Microsoft Macintosh PowerPoint</Application>
  <PresentationFormat>Szélesvásznú</PresentationFormat>
  <Paragraphs>36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3" baseType="lpstr">
      <vt:lpstr>Arial</vt:lpstr>
      <vt:lpstr>Tw Cen MT</vt:lpstr>
      <vt:lpstr>Áramkör</vt:lpstr>
      <vt:lpstr>Swiftsurfing</vt:lpstr>
      <vt:lpstr>feladat</vt:lpstr>
      <vt:lpstr>Technológia</vt:lpstr>
      <vt:lpstr>SwiftUI + UIkit</vt:lpstr>
      <vt:lpstr>VIPER Architektúra</vt:lpstr>
      <vt:lpstr>tervezés</vt:lpstr>
      <vt:lpstr>Főbb funkciók</vt:lpstr>
      <vt:lpstr>Főbb funkciók</vt:lpstr>
      <vt:lpstr>Továbbfejlesztési lehetőségek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Couchsurfing alkalmazás fejlesztése ios platformon</dc:title>
  <dc:creator>Séllyei Bence</dc:creator>
  <cp:lastModifiedBy>Séllyei Bence</cp:lastModifiedBy>
  <cp:revision>9</cp:revision>
  <dcterms:created xsi:type="dcterms:W3CDTF">2021-05-15T08:34:22Z</dcterms:created>
  <dcterms:modified xsi:type="dcterms:W3CDTF">2021-05-17T16:48:53Z</dcterms:modified>
</cp:coreProperties>
</file>